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6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4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8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7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B74D-AE8E-4818-8322-FDCD17C629C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AB59-448B-46BD-B808-94F91F3F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91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87870"/>
              </p:ext>
            </p:extLst>
          </p:nvPr>
        </p:nvGraphicFramePr>
        <p:xfrm>
          <a:off x="228600" y="0"/>
          <a:ext cx="8610600" cy="677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889000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IRD in general and catholic schools in particular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Strengthening of  BEC formation and orientation on Clergy,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Religious and Lay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Communion of ministries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2.FAMILY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(Renewing, Strengthening and Re-instilling the Gospel values in the family)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Dialogue of life and faith (IRD, IP)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Strengthening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Social Action Programs and Services down to the BEC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selda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Peace and security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regarding insurgencies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religious extremism</a:t>
                      </a:r>
                    </a:p>
                    <a:p>
                      <a:pPr algn="l"/>
                      <a:endParaRPr lang="en-US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NB:</a:t>
                      </a:r>
                    </a:p>
                    <a:p>
                      <a:pPr algn="l"/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Convocation of the 1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Pastoral Assembly of the Metropolitan Province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IRD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13716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9665"/>
            <a:ext cx="13716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9666"/>
            <a:ext cx="14478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79667"/>
            <a:ext cx="1402912" cy="701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88876"/>
            <a:ext cx="1429380" cy="7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5707"/>
              </p:ext>
            </p:extLst>
          </p:nvPr>
        </p:nvGraphicFramePr>
        <p:xfrm>
          <a:off x="228600" y="0"/>
          <a:ext cx="8610600" cy="677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889000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IRD in general and catholic schools in particular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Strengthening of  BEC formation and orientation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Clergy,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Religious and Lay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Communion of ministries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Strengthen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IPA in the Parish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2.FAMILY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(Renewing, Strengthening and Re-instilling the Gospel values in the family)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Dialogue of life and faith (IRD, IP)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Strengthening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Social Action Programs and Services down to the BEC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selda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Peace and security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regarding insurgencies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religious extremism</a:t>
                      </a:r>
                    </a:p>
                    <a:p>
                      <a:pPr algn="l"/>
                      <a:endParaRPr lang="en-US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NB:</a:t>
                      </a:r>
                    </a:p>
                    <a:p>
                      <a:pPr algn="l"/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Convocation of the 1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Pastoral Assembly of the Metropolitan Province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Strengthen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IRD in the Parish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13716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9665"/>
            <a:ext cx="13716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9666"/>
            <a:ext cx="14478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79667"/>
            <a:ext cx="1402912" cy="701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88876"/>
            <a:ext cx="1429380" cy="7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77745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382000" cy="5257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BEC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 of Life and Faith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IRD, IP Peace Building (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Duyog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Marawi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Education and Evangelization of all levels.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1524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DOPIM</a:t>
            </a:r>
            <a:endParaRPr lang="en-US" sz="4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92654"/>
            <a:ext cx="8939888" cy="4469946"/>
          </a:xfrm>
        </p:spPr>
      </p:pic>
    </p:spTree>
    <p:extLst>
      <p:ext uri="{BB962C8B-B14F-4D97-AF65-F5344CB8AC3E}">
        <p14:creationId xmlns:p14="http://schemas.microsoft.com/office/powerpoint/2010/main" val="41678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11" y="2854582"/>
            <a:ext cx="2215635" cy="11078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515445"/>
            <a:ext cx="2227909" cy="1113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524000"/>
            <a:ext cx="2227910" cy="1113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45" y="4151208"/>
            <a:ext cx="2186655" cy="1093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35" y="181445"/>
            <a:ext cx="2227910" cy="11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8" y="1219200"/>
            <a:ext cx="8918782" cy="44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382000" cy="52578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of the ministries including IP, IRD, Youth,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Catechetics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Family and Life, Social Action, Environment, Policies regarding Sacraments, Illegal Drug Problems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 and Security with regards to insurgencies and religious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extrimism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1524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KIDMACO</a:t>
            </a:r>
            <a:endParaRPr lang="en-US" sz="4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11" y="2854582"/>
            <a:ext cx="2215635" cy="11078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515445"/>
            <a:ext cx="2227909" cy="1113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524000"/>
            <a:ext cx="2227910" cy="1113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45" y="4151208"/>
            <a:ext cx="2186655" cy="1093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35" y="181445"/>
            <a:ext cx="2227910" cy="11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198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271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Windows User</cp:lastModifiedBy>
  <cp:revision>6</cp:revision>
  <dcterms:created xsi:type="dcterms:W3CDTF">2017-10-19T03:24:34Z</dcterms:created>
  <dcterms:modified xsi:type="dcterms:W3CDTF">2017-10-19T04:18:41Z</dcterms:modified>
</cp:coreProperties>
</file>